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52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040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20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26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67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8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02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04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61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C0E1D-C5C1-449D-9438-5339AC53DC06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0009-D05D-44C1-B990-2EB034137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7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 txBox="1">
            <a:spLocks/>
          </p:cNvSpPr>
          <p:nvPr/>
        </p:nvSpPr>
        <p:spPr>
          <a:xfrm>
            <a:off x="781580" y="3052749"/>
            <a:ext cx="10648420" cy="1168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АВТОМОБИЛЬНЫЙ НАУЧНЫЙ ФОРУМ - 2025</a:t>
            </a:r>
            <a:endParaRPr lang="ru-RU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3"/>
          <p:cNvSpPr txBox="1">
            <a:spLocks/>
          </p:cNvSpPr>
          <p:nvPr/>
        </p:nvSpPr>
        <p:spPr>
          <a:xfrm>
            <a:off x="809156" y="4253362"/>
            <a:ext cx="10738410" cy="771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«ИННОВАЦИИ В ДВИЖЕНИИ: ПЕРСПЕКТИВНЫЕ ТЕХНОЛОГИИ</a:t>
            </a:r>
          </a:p>
          <a:p>
            <a:pPr algn="l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АВТОМОБИЛЬНЫХ ПЛАТФОРМ»</a:t>
            </a:r>
          </a:p>
        </p:txBody>
      </p:sp>
      <p:sp>
        <p:nvSpPr>
          <p:cNvPr id="6" name="object 12"/>
          <p:cNvSpPr/>
          <p:nvPr/>
        </p:nvSpPr>
        <p:spPr>
          <a:xfrm>
            <a:off x="800448" y="5631102"/>
            <a:ext cx="11387986" cy="48127"/>
          </a:xfrm>
          <a:custGeom>
            <a:avLst/>
            <a:gdLst/>
            <a:ahLst/>
            <a:cxnLst/>
            <a:rect l="l" t="t" r="r" b="b"/>
            <a:pathLst>
              <a:path w="18780760" h="79375">
                <a:moveTo>
                  <a:pt x="18780318" y="0"/>
                </a:moveTo>
                <a:lnTo>
                  <a:pt x="0" y="0"/>
                </a:lnTo>
                <a:lnTo>
                  <a:pt x="0" y="79118"/>
                </a:lnTo>
                <a:lnTo>
                  <a:pt x="18780318" y="79118"/>
                </a:lnTo>
                <a:lnTo>
                  <a:pt x="18780318" y="0"/>
                </a:lnTo>
                <a:close/>
              </a:path>
            </a:pathLst>
          </a:custGeom>
          <a:solidFill>
            <a:srgbClr val="E92E2D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798FAD-008A-2A48-8906-9B34C25CF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1" y="6087555"/>
            <a:ext cx="1953636" cy="259876"/>
          </a:xfrm>
          <a:prstGeom prst="rect">
            <a:avLst/>
          </a:prstGeom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795685" y="5012776"/>
            <a:ext cx="10629548" cy="566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15-16 ОКТЯБРЯ 2025, МОСКВА 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78" y="503565"/>
            <a:ext cx="2496296" cy="23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2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6321008"/>
            <a:ext cx="11231562" cy="47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657" y="218582"/>
            <a:ext cx="16002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6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6321008"/>
            <a:ext cx="11231562" cy="47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657" y="218582"/>
            <a:ext cx="16002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8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6321008"/>
            <a:ext cx="11231562" cy="476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02073" y="496381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СПАСИБО</a:t>
            </a:r>
          </a:p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657" y="218582"/>
            <a:ext cx="16002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40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24</Words>
  <Application>Microsoft Office PowerPoint</Application>
  <PresentationFormat>Широкоэкранный</PresentationFormat>
  <Paragraphs>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Ситникова Марта Валерьевна</dc:creator>
  <cp:lastModifiedBy>Ситникова Марта Валерьевна</cp:lastModifiedBy>
  <cp:revision>19</cp:revision>
  <dcterms:created xsi:type="dcterms:W3CDTF">2023-08-30T08:55:59Z</dcterms:created>
  <dcterms:modified xsi:type="dcterms:W3CDTF">2025-09-29T08:51:20Z</dcterms:modified>
</cp:coreProperties>
</file>